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handoutMasterIdLst>
    <p:handoutMasterId r:id="rId16"/>
  </p:handoutMasterIdLst>
  <p:sldIdLst>
    <p:sldId id="256" r:id="rId2"/>
    <p:sldId id="507" r:id="rId3"/>
    <p:sldId id="509" r:id="rId4"/>
    <p:sldId id="522" r:id="rId5"/>
    <p:sldId id="516" r:id="rId6"/>
    <p:sldId id="517" r:id="rId7"/>
    <p:sldId id="529" r:id="rId8"/>
    <p:sldId id="528" r:id="rId9"/>
    <p:sldId id="527" r:id="rId10"/>
    <p:sldId id="518" r:id="rId11"/>
    <p:sldId id="519" r:id="rId12"/>
    <p:sldId id="520" r:id="rId13"/>
    <p:sldId id="311" r:id="rId14"/>
  </p:sldIdLst>
  <p:sldSz cx="9144000" cy="5143500" type="screen16x9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5">
          <p15:clr>
            <a:srgbClr val="A4A3A4"/>
          </p15:clr>
        </p15:guide>
        <p15:guide id="2" orient="horz" pos="894">
          <p15:clr>
            <a:srgbClr val="A4A3A4"/>
          </p15:clr>
        </p15:guide>
        <p15:guide id="3" pos="5529">
          <p15:clr>
            <a:srgbClr val="A4A3A4"/>
          </p15:clr>
        </p15:guide>
        <p15:guide id="4" pos="231">
          <p15:clr>
            <a:srgbClr val="A4A3A4"/>
          </p15:clr>
        </p15:guide>
        <p15:guide id="5" pos="1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10">
          <p15:clr>
            <a:srgbClr val="A4A3A4"/>
          </p15:clr>
        </p15:guide>
        <p15:guide id="2" pos="4180">
          <p15:clr>
            <a:srgbClr val="A4A3A4"/>
          </p15:clr>
        </p15:guide>
        <p15:guide id="3" pos="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49A942"/>
    <a:srgbClr val="73C167"/>
    <a:srgbClr val="4E917A"/>
    <a:srgbClr val="76AE99"/>
    <a:srgbClr val="005C42"/>
    <a:srgbClr val="9DC8BA"/>
    <a:srgbClr val="B5121B"/>
    <a:srgbClr val="A8D59D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8D9A1-CAED-4B44-80A0-1EB4762BA113}" v="4958" dt="2024-04-25T13:25:55.122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602" autoAdjust="0"/>
    <p:restoredTop sz="86408" autoAdjust="0"/>
  </p:normalViewPr>
  <p:slideViewPr>
    <p:cSldViewPr showGuides="1">
      <p:cViewPr varScale="1">
        <p:scale>
          <a:sx n="98" d="100"/>
          <a:sy n="98" d="100"/>
        </p:scale>
        <p:origin x="52" y="180"/>
      </p:cViewPr>
      <p:guideLst>
        <p:guide orient="horz" pos="495"/>
        <p:guide orient="horz" pos="894"/>
        <p:guide pos="5529"/>
        <p:guide pos="231"/>
        <p:guide pos="1719"/>
      </p:guideLst>
    </p:cSldViewPr>
  </p:slideViewPr>
  <p:outlineViewPr>
    <p:cViewPr>
      <p:scale>
        <a:sx n="33" d="100"/>
        <a:sy n="33" d="100"/>
      </p:scale>
      <p:origin x="0" y="-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094" y="-102"/>
      </p:cViewPr>
      <p:guideLst>
        <p:guide orient="horz" pos="110"/>
        <p:guide pos="4180"/>
        <p:guide pos="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Nevin" userId="369631fc-c5d3-4c8c-acc5-8854a8e0a263" providerId="ADAL" clId="{3E68D9A1-CAED-4B44-80A0-1EB4762BA113}"/>
    <pc:docChg chg="custSel addSld delSld modSld modMainMaster">
      <pc:chgData name="Mike Nevin" userId="369631fc-c5d3-4c8c-acc5-8854a8e0a263" providerId="ADAL" clId="{3E68D9A1-CAED-4B44-80A0-1EB4762BA113}" dt="2024-04-25T13:27:34.430" v="5400" actId="47"/>
      <pc:docMkLst>
        <pc:docMk/>
      </pc:docMkLst>
      <pc:sldChg chg="modSp mod">
        <pc:chgData name="Mike Nevin" userId="369631fc-c5d3-4c8c-acc5-8854a8e0a263" providerId="ADAL" clId="{3E68D9A1-CAED-4B44-80A0-1EB4762BA113}" dt="2024-04-25T09:44:01.720" v="99" actId="20577"/>
        <pc:sldMkLst>
          <pc:docMk/>
          <pc:sldMk cId="0" sldId="256"/>
        </pc:sldMkLst>
        <pc:spChg chg="mod">
          <ac:chgData name="Mike Nevin" userId="369631fc-c5d3-4c8c-acc5-8854a8e0a263" providerId="ADAL" clId="{3E68D9A1-CAED-4B44-80A0-1EB4762BA113}" dt="2024-04-25T09:43:27.465" v="3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ke Nevin" userId="369631fc-c5d3-4c8c-acc5-8854a8e0a263" providerId="ADAL" clId="{3E68D9A1-CAED-4B44-80A0-1EB4762BA113}" dt="2024-04-25T09:44:01.720" v="99" actId="20577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344372110" sldId="337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4140865397" sldId="385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975048658" sldId="418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2538666070" sldId="419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2687746051" sldId="425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246915683" sldId="448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1322897244" sldId="451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2423523" sldId="452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2630445151" sldId="454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174085961" sldId="458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418343771" sldId="459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144419147" sldId="462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4284138818" sldId="463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1201013463" sldId="464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195672048" sldId="472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1810983835" sldId="473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2433366545" sldId="480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094444215" sldId="481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623585531" sldId="488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206388913" sldId="489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396777377" sldId="490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1706502262" sldId="491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065435871" sldId="493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2137414063" sldId="494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855257846" sldId="496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86340187" sldId="497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1329568887" sldId="498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1156117256" sldId="499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3506788167" sldId="502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1867204985" sldId="503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1916781157" sldId="504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799022270" sldId="505"/>
        </pc:sldMkLst>
      </pc:sldChg>
      <pc:sldChg chg="del">
        <pc:chgData name="Mike Nevin" userId="369631fc-c5d3-4c8c-acc5-8854a8e0a263" providerId="ADAL" clId="{3E68D9A1-CAED-4B44-80A0-1EB4762BA113}" dt="2024-04-25T13:27:34.430" v="5400" actId="47"/>
        <pc:sldMkLst>
          <pc:docMk/>
          <pc:sldMk cId="2756608266" sldId="506"/>
        </pc:sldMkLst>
      </pc:sldChg>
      <pc:sldChg chg="modSp add mod">
        <pc:chgData name="Mike Nevin" userId="369631fc-c5d3-4c8c-acc5-8854a8e0a263" providerId="ADAL" clId="{3E68D9A1-CAED-4B44-80A0-1EB4762BA113}" dt="2024-04-25T11:16:48.837" v="4537" actId="255"/>
        <pc:sldMkLst>
          <pc:docMk/>
          <pc:sldMk cId="3365497091" sldId="507"/>
        </pc:sldMkLst>
        <pc:spChg chg="mod">
          <ac:chgData name="Mike Nevin" userId="369631fc-c5d3-4c8c-acc5-8854a8e0a263" providerId="ADAL" clId="{3E68D9A1-CAED-4B44-80A0-1EB4762BA113}" dt="2024-04-25T09:44:54.513" v="121" actId="20577"/>
          <ac:spMkLst>
            <pc:docMk/>
            <pc:sldMk cId="3365497091" sldId="507"/>
            <ac:spMk id="2" creationId="{3BDA793A-9EFA-9226-6189-69DAB58CAFFB}"/>
          </ac:spMkLst>
        </pc:spChg>
        <pc:spChg chg="mod">
          <ac:chgData name="Mike Nevin" userId="369631fc-c5d3-4c8c-acc5-8854a8e0a263" providerId="ADAL" clId="{3E68D9A1-CAED-4B44-80A0-1EB4762BA113}" dt="2024-04-25T11:16:48.837" v="4537" actId="255"/>
          <ac:spMkLst>
            <pc:docMk/>
            <pc:sldMk cId="3365497091" sldId="507"/>
            <ac:spMk id="3" creationId="{5D7262C0-417B-204A-A6FA-F5D0C5569DC9}"/>
          </ac:spMkLst>
        </pc:spChg>
      </pc:sldChg>
      <pc:sldChg chg="modSp add del">
        <pc:chgData name="Mike Nevin" userId="369631fc-c5d3-4c8c-acc5-8854a8e0a263" providerId="ADAL" clId="{3E68D9A1-CAED-4B44-80A0-1EB4762BA113}" dt="2024-04-25T11:17:02.545" v="4538" actId="2696"/>
        <pc:sldMkLst>
          <pc:docMk/>
          <pc:sldMk cId="875889278" sldId="508"/>
        </pc:sldMkLst>
        <pc:spChg chg="mod">
          <ac:chgData name="Mike Nevin" userId="369631fc-c5d3-4c8c-acc5-8854a8e0a263" providerId="ADAL" clId="{3E68D9A1-CAED-4B44-80A0-1EB4762BA113}" dt="2024-04-25T09:49:09.431" v="456"/>
          <ac:spMkLst>
            <pc:docMk/>
            <pc:sldMk cId="875889278" sldId="508"/>
            <ac:spMk id="2" creationId="{AB4632A6-B147-1A6E-FF1E-395779FFBEBD}"/>
          </ac:spMkLst>
        </pc:spChg>
      </pc:sldChg>
      <pc:sldChg chg="modSp add">
        <pc:chgData name="Mike Nevin" userId="369631fc-c5d3-4c8c-acc5-8854a8e0a263" providerId="ADAL" clId="{3E68D9A1-CAED-4B44-80A0-1EB4762BA113}" dt="2024-04-25T11:22:33.928" v="4922" actId="20577"/>
        <pc:sldMkLst>
          <pc:docMk/>
          <pc:sldMk cId="3009094248" sldId="509"/>
        </pc:sldMkLst>
        <pc:spChg chg="mod">
          <ac:chgData name="Mike Nevin" userId="369631fc-c5d3-4c8c-acc5-8854a8e0a263" providerId="ADAL" clId="{3E68D9A1-CAED-4B44-80A0-1EB4762BA113}" dt="2024-04-25T09:49:36.705" v="464"/>
          <ac:spMkLst>
            <pc:docMk/>
            <pc:sldMk cId="3009094248" sldId="509"/>
            <ac:spMk id="2" creationId="{C9F36D5B-69C8-BF59-3BA8-7431A4C07A8B}"/>
          </ac:spMkLst>
        </pc:spChg>
        <pc:spChg chg="mod">
          <ac:chgData name="Mike Nevin" userId="369631fc-c5d3-4c8c-acc5-8854a8e0a263" providerId="ADAL" clId="{3E68D9A1-CAED-4B44-80A0-1EB4762BA113}" dt="2024-04-25T11:22:33.928" v="4922" actId="20577"/>
          <ac:spMkLst>
            <pc:docMk/>
            <pc:sldMk cId="3009094248" sldId="509"/>
            <ac:spMk id="3" creationId="{7E0D4F3E-36EC-8718-5BDB-64C175512F94}"/>
          </ac:spMkLst>
        </pc:spChg>
      </pc:sldChg>
      <pc:sldChg chg="modSp add del">
        <pc:chgData name="Mike Nevin" userId="369631fc-c5d3-4c8c-acc5-8854a8e0a263" providerId="ADAL" clId="{3E68D9A1-CAED-4B44-80A0-1EB4762BA113}" dt="2024-04-25T13:27:34.430" v="5400" actId="47"/>
        <pc:sldMkLst>
          <pc:docMk/>
          <pc:sldMk cId="3365049563" sldId="510"/>
        </pc:sldMkLst>
        <pc:spChg chg="mod">
          <ac:chgData name="Mike Nevin" userId="369631fc-c5d3-4c8c-acc5-8854a8e0a263" providerId="ADAL" clId="{3E68D9A1-CAED-4B44-80A0-1EB4762BA113}" dt="2024-04-25T09:49:19.760" v="458"/>
          <ac:spMkLst>
            <pc:docMk/>
            <pc:sldMk cId="3365049563" sldId="510"/>
            <ac:spMk id="2" creationId="{3AE7DE77-3156-F61F-6706-75AE0EFC5DF6}"/>
          </ac:spMkLst>
        </pc:spChg>
      </pc:sldChg>
      <pc:sldChg chg="modSp add del">
        <pc:chgData name="Mike Nevin" userId="369631fc-c5d3-4c8c-acc5-8854a8e0a263" providerId="ADAL" clId="{3E68D9A1-CAED-4B44-80A0-1EB4762BA113}" dt="2024-04-25T13:27:34.430" v="5400" actId="47"/>
        <pc:sldMkLst>
          <pc:docMk/>
          <pc:sldMk cId="893581899" sldId="511"/>
        </pc:sldMkLst>
        <pc:spChg chg="mod">
          <ac:chgData name="Mike Nevin" userId="369631fc-c5d3-4c8c-acc5-8854a8e0a263" providerId="ADAL" clId="{3E68D9A1-CAED-4B44-80A0-1EB4762BA113}" dt="2024-04-25T09:49:19.901" v="459"/>
          <ac:spMkLst>
            <pc:docMk/>
            <pc:sldMk cId="893581899" sldId="511"/>
            <ac:spMk id="2" creationId="{3D9D78C2-BE18-7925-2C13-14ECE858CE2A}"/>
          </ac:spMkLst>
        </pc:spChg>
      </pc:sldChg>
      <pc:sldChg chg="modSp add del">
        <pc:chgData name="Mike Nevin" userId="369631fc-c5d3-4c8c-acc5-8854a8e0a263" providerId="ADAL" clId="{3E68D9A1-CAED-4B44-80A0-1EB4762BA113}" dt="2024-04-25T13:27:34.430" v="5400" actId="47"/>
        <pc:sldMkLst>
          <pc:docMk/>
          <pc:sldMk cId="1053638139" sldId="512"/>
        </pc:sldMkLst>
        <pc:spChg chg="mod">
          <ac:chgData name="Mike Nevin" userId="369631fc-c5d3-4c8c-acc5-8854a8e0a263" providerId="ADAL" clId="{3E68D9A1-CAED-4B44-80A0-1EB4762BA113}" dt="2024-04-25T09:49:20.060" v="460"/>
          <ac:spMkLst>
            <pc:docMk/>
            <pc:sldMk cId="1053638139" sldId="512"/>
            <ac:spMk id="2" creationId="{3AA602B9-DF8F-D6C0-00C6-BB5B9F0408E9}"/>
          </ac:spMkLst>
        </pc:spChg>
      </pc:sldChg>
      <pc:sldChg chg="modSp add del">
        <pc:chgData name="Mike Nevin" userId="369631fc-c5d3-4c8c-acc5-8854a8e0a263" providerId="ADAL" clId="{3E68D9A1-CAED-4B44-80A0-1EB4762BA113}" dt="2024-04-25T13:27:34.430" v="5400" actId="47"/>
        <pc:sldMkLst>
          <pc:docMk/>
          <pc:sldMk cId="3522087893" sldId="513"/>
        </pc:sldMkLst>
        <pc:spChg chg="mod">
          <ac:chgData name="Mike Nevin" userId="369631fc-c5d3-4c8c-acc5-8854a8e0a263" providerId="ADAL" clId="{3E68D9A1-CAED-4B44-80A0-1EB4762BA113}" dt="2024-04-25T09:49:20.215" v="461"/>
          <ac:spMkLst>
            <pc:docMk/>
            <pc:sldMk cId="3522087893" sldId="513"/>
            <ac:spMk id="2" creationId="{FD95492F-E233-F621-12B3-69596124B63F}"/>
          </ac:spMkLst>
        </pc:spChg>
      </pc:sldChg>
      <pc:sldChg chg="modSp add del">
        <pc:chgData name="Mike Nevin" userId="369631fc-c5d3-4c8c-acc5-8854a8e0a263" providerId="ADAL" clId="{3E68D9A1-CAED-4B44-80A0-1EB4762BA113}" dt="2024-04-25T13:27:34.430" v="5400" actId="47"/>
        <pc:sldMkLst>
          <pc:docMk/>
          <pc:sldMk cId="4012531743" sldId="514"/>
        </pc:sldMkLst>
        <pc:spChg chg="mod">
          <ac:chgData name="Mike Nevin" userId="369631fc-c5d3-4c8c-acc5-8854a8e0a263" providerId="ADAL" clId="{3E68D9A1-CAED-4B44-80A0-1EB4762BA113}" dt="2024-04-25T09:49:20.372" v="462"/>
          <ac:spMkLst>
            <pc:docMk/>
            <pc:sldMk cId="4012531743" sldId="514"/>
            <ac:spMk id="2" creationId="{CAE05235-6E8D-D816-1230-768A31C0CD21}"/>
          </ac:spMkLst>
        </pc:spChg>
      </pc:sldChg>
      <pc:sldChg chg="modSp add del">
        <pc:chgData name="Mike Nevin" userId="369631fc-c5d3-4c8c-acc5-8854a8e0a263" providerId="ADAL" clId="{3E68D9A1-CAED-4B44-80A0-1EB4762BA113}" dt="2024-04-25T13:27:34.430" v="5400" actId="47"/>
        <pc:sldMkLst>
          <pc:docMk/>
          <pc:sldMk cId="2120810860" sldId="515"/>
        </pc:sldMkLst>
        <pc:spChg chg="mod">
          <ac:chgData name="Mike Nevin" userId="369631fc-c5d3-4c8c-acc5-8854a8e0a263" providerId="ADAL" clId="{3E68D9A1-CAED-4B44-80A0-1EB4762BA113}" dt="2024-04-25T09:49:20.529" v="463"/>
          <ac:spMkLst>
            <pc:docMk/>
            <pc:sldMk cId="2120810860" sldId="515"/>
            <ac:spMk id="2" creationId="{8FC96427-1283-195E-5F75-375EB4985E1D}"/>
          </ac:spMkLst>
        </pc:spChg>
      </pc:sldChg>
      <pc:sldChg chg="modSp add">
        <pc:chgData name="Mike Nevin" userId="369631fc-c5d3-4c8c-acc5-8854a8e0a263" providerId="ADAL" clId="{3E68D9A1-CAED-4B44-80A0-1EB4762BA113}" dt="2024-04-25T12:44:32.265" v="5221" actId="20577"/>
        <pc:sldMkLst>
          <pc:docMk/>
          <pc:sldMk cId="1680845061" sldId="516"/>
        </pc:sldMkLst>
        <pc:spChg chg="mod">
          <ac:chgData name="Mike Nevin" userId="369631fc-c5d3-4c8c-acc5-8854a8e0a263" providerId="ADAL" clId="{3E68D9A1-CAED-4B44-80A0-1EB4762BA113}" dt="2024-04-25T09:49:57.346" v="467" actId="20577"/>
          <ac:spMkLst>
            <pc:docMk/>
            <pc:sldMk cId="1680845061" sldId="516"/>
            <ac:spMk id="2" creationId="{33E6804B-01D9-4D69-9415-F6E93A8458D8}"/>
          </ac:spMkLst>
        </pc:spChg>
        <pc:spChg chg="mod">
          <ac:chgData name="Mike Nevin" userId="369631fc-c5d3-4c8c-acc5-8854a8e0a263" providerId="ADAL" clId="{3E68D9A1-CAED-4B44-80A0-1EB4762BA113}" dt="2024-04-25T12:44:32.265" v="5221" actId="20577"/>
          <ac:spMkLst>
            <pc:docMk/>
            <pc:sldMk cId="1680845061" sldId="516"/>
            <ac:spMk id="3" creationId="{A6992707-0216-73CE-D019-BC08ADA7127D}"/>
          </ac:spMkLst>
        </pc:spChg>
      </pc:sldChg>
      <pc:sldChg chg="modSp add">
        <pc:chgData name="Mike Nevin" userId="369631fc-c5d3-4c8c-acc5-8854a8e0a263" providerId="ADAL" clId="{3E68D9A1-CAED-4B44-80A0-1EB4762BA113}" dt="2024-04-25T12:46:10.833" v="5271"/>
        <pc:sldMkLst>
          <pc:docMk/>
          <pc:sldMk cId="990403257" sldId="517"/>
        </pc:sldMkLst>
        <pc:spChg chg="mod">
          <ac:chgData name="Mike Nevin" userId="369631fc-c5d3-4c8c-acc5-8854a8e0a263" providerId="ADAL" clId="{3E68D9A1-CAED-4B44-80A0-1EB4762BA113}" dt="2024-04-25T09:50:05.936" v="469" actId="20577"/>
          <ac:spMkLst>
            <pc:docMk/>
            <pc:sldMk cId="990403257" sldId="517"/>
            <ac:spMk id="2" creationId="{EE6F5C16-9545-3EF5-CDE7-4661D7903CC2}"/>
          </ac:spMkLst>
        </pc:spChg>
        <pc:spChg chg="mod">
          <ac:chgData name="Mike Nevin" userId="369631fc-c5d3-4c8c-acc5-8854a8e0a263" providerId="ADAL" clId="{3E68D9A1-CAED-4B44-80A0-1EB4762BA113}" dt="2024-04-25T12:46:10.833" v="5271"/>
          <ac:spMkLst>
            <pc:docMk/>
            <pc:sldMk cId="990403257" sldId="517"/>
            <ac:spMk id="3" creationId="{672D828D-6E6C-E7E8-D0ED-FC194A7A9BCA}"/>
          </ac:spMkLst>
        </pc:spChg>
      </pc:sldChg>
      <pc:sldChg chg="modSp add">
        <pc:chgData name="Mike Nevin" userId="369631fc-c5d3-4c8c-acc5-8854a8e0a263" providerId="ADAL" clId="{3E68D9A1-CAED-4B44-80A0-1EB4762BA113}" dt="2024-04-25T13:25:55.122" v="5399" actId="20577"/>
        <pc:sldMkLst>
          <pc:docMk/>
          <pc:sldMk cId="2197320407" sldId="518"/>
        </pc:sldMkLst>
        <pc:spChg chg="mod">
          <ac:chgData name="Mike Nevin" userId="369631fc-c5d3-4c8c-acc5-8854a8e0a263" providerId="ADAL" clId="{3E68D9A1-CAED-4B44-80A0-1EB4762BA113}" dt="2024-04-25T10:46:55.656" v="2382" actId="20577"/>
          <ac:spMkLst>
            <pc:docMk/>
            <pc:sldMk cId="2197320407" sldId="518"/>
            <ac:spMk id="2" creationId="{34703B3E-1C64-BC2C-3DA9-245BC5D1BFA3}"/>
          </ac:spMkLst>
        </pc:spChg>
        <pc:spChg chg="mod">
          <ac:chgData name="Mike Nevin" userId="369631fc-c5d3-4c8c-acc5-8854a8e0a263" providerId="ADAL" clId="{3E68D9A1-CAED-4B44-80A0-1EB4762BA113}" dt="2024-04-25T13:25:55.122" v="5399" actId="20577"/>
          <ac:spMkLst>
            <pc:docMk/>
            <pc:sldMk cId="2197320407" sldId="518"/>
            <ac:spMk id="3" creationId="{AF3FC18F-4691-85BD-E43E-3E7EADFB0D29}"/>
          </ac:spMkLst>
        </pc:spChg>
      </pc:sldChg>
      <pc:sldChg chg="modSp add">
        <pc:chgData name="Mike Nevin" userId="369631fc-c5d3-4c8c-acc5-8854a8e0a263" providerId="ADAL" clId="{3E68D9A1-CAED-4B44-80A0-1EB4762BA113}" dt="2024-04-25T13:17:14.335" v="5394" actId="20577"/>
        <pc:sldMkLst>
          <pc:docMk/>
          <pc:sldMk cId="3874855401" sldId="519"/>
        </pc:sldMkLst>
        <pc:spChg chg="mod">
          <ac:chgData name="Mike Nevin" userId="369631fc-c5d3-4c8c-acc5-8854a8e0a263" providerId="ADAL" clId="{3E68D9A1-CAED-4B44-80A0-1EB4762BA113}" dt="2024-04-25T10:16:37.493" v="935" actId="20577"/>
          <ac:spMkLst>
            <pc:docMk/>
            <pc:sldMk cId="3874855401" sldId="519"/>
            <ac:spMk id="2" creationId="{367AE210-BA29-8A22-54B2-AE5C4087721F}"/>
          </ac:spMkLst>
        </pc:spChg>
        <pc:spChg chg="mod">
          <ac:chgData name="Mike Nevin" userId="369631fc-c5d3-4c8c-acc5-8854a8e0a263" providerId="ADAL" clId="{3E68D9A1-CAED-4B44-80A0-1EB4762BA113}" dt="2024-04-25T13:17:14.335" v="5394" actId="20577"/>
          <ac:spMkLst>
            <pc:docMk/>
            <pc:sldMk cId="3874855401" sldId="519"/>
            <ac:spMk id="3" creationId="{DD14903A-80C9-971E-4991-5B11C2C8A1FA}"/>
          </ac:spMkLst>
        </pc:spChg>
      </pc:sldChg>
      <pc:sldChg chg="modSp add">
        <pc:chgData name="Mike Nevin" userId="369631fc-c5d3-4c8c-acc5-8854a8e0a263" providerId="ADAL" clId="{3E68D9A1-CAED-4B44-80A0-1EB4762BA113}" dt="2024-04-25T10:16:18.019" v="917" actId="20577"/>
        <pc:sldMkLst>
          <pc:docMk/>
          <pc:sldMk cId="1630065938" sldId="520"/>
        </pc:sldMkLst>
        <pc:spChg chg="mod">
          <ac:chgData name="Mike Nevin" userId="369631fc-c5d3-4c8c-acc5-8854a8e0a263" providerId="ADAL" clId="{3E68D9A1-CAED-4B44-80A0-1EB4762BA113}" dt="2024-04-25T10:15:50.359" v="828" actId="20577"/>
          <ac:spMkLst>
            <pc:docMk/>
            <pc:sldMk cId="1630065938" sldId="520"/>
            <ac:spMk id="2" creationId="{109DA66C-AD97-34BE-02DA-1D29C863D80C}"/>
          </ac:spMkLst>
        </pc:spChg>
        <pc:spChg chg="mod">
          <ac:chgData name="Mike Nevin" userId="369631fc-c5d3-4c8c-acc5-8854a8e0a263" providerId="ADAL" clId="{3E68D9A1-CAED-4B44-80A0-1EB4762BA113}" dt="2024-04-25T10:16:18.019" v="917" actId="20577"/>
          <ac:spMkLst>
            <pc:docMk/>
            <pc:sldMk cId="1630065938" sldId="520"/>
            <ac:spMk id="3" creationId="{4314052D-08B3-68F7-D781-07872D4512DC}"/>
          </ac:spMkLst>
        </pc:spChg>
      </pc:sldChg>
      <pc:sldChg chg="modSp add del">
        <pc:chgData name="Mike Nevin" userId="369631fc-c5d3-4c8c-acc5-8854a8e0a263" providerId="ADAL" clId="{3E68D9A1-CAED-4B44-80A0-1EB4762BA113}" dt="2024-04-25T13:27:34.430" v="5400" actId="47"/>
        <pc:sldMkLst>
          <pc:docMk/>
          <pc:sldMk cId="134846447" sldId="521"/>
        </pc:sldMkLst>
        <pc:spChg chg="mod">
          <ac:chgData name="Mike Nevin" userId="369631fc-c5d3-4c8c-acc5-8854a8e0a263" providerId="ADAL" clId="{3E68D9A1-CAED-4B44-80A0-1EB4762BA113}" dt="2024-04-25T09:50:25.690" v="506" actId="20577"/>
          <ac:spMkLst>
            <pc:docMk/>
            <pc:sldMk cId="134846447" sldId="521"/>
            <ac:spMk id="2" creationId="{15D8A13F-C8F4-A185-20D7-D1BD1121A9DB}"/>
          </ac:spMkLst>
        </pc:spChg>
      </pc:sldChg>
      <pc:sldChg chg="modSp add">
        <pc:chgData name="Mike Nevin" userId="369631fc-c5d3-4c8c-acc5-8854a8e0a263" providerId="ADAL" clId="{3E68D9A1-CAED-4B44-80A0-1EB4762BA113}" dt="2024-04-25T11:24:07.390" v="4998" actId="33524"/>
        <pc:sldMkLst>
          <pc:docMk/>
          <pc:sldMk cId="3611892438" sldId="522"/>
        </pc:sldMkLst>
        <pc:spChg chg="mod">
          <ac:chgData name="Mike Nevin" userId="369631fc-c5d3-4c8c-acc5-8854a8e0a263" providerId="ADAL" clId="{3E68D9A1-CAED-4B44-80A0-1EB4762BA113}" dt="2024-04-25T10:26:21.853" v="1784" actId="20577"/>
          <ac:spMkLst>
            <pc:docMk/>
            <pc:sldMk cId="3611892438" sldId="522"/>
            <ac:spMk id="2" creationId="{2AAC0EBF-D419-3558-206F-23005D5F47B6}"/>
          </ac:spMkLst>
        </pc:spChg>
        <pc:spChg chg="mod">
          <ac:chgData name="Mike Nevin" userId="369631fc-c5d3-4c8c-acc5-8854a8e0a263" providerId="ADAL" clId="{3E68D9A1-CAED-4B44-80A0-1EB4762BA113}" dt="2024-04-25T11:24:07.390" v="4998" actId="33524"/>
          <ac:spMkLst>
            <pc:docMk/>
            <pc:sldMk cId="3611892438" sldId="522"/>
            <ac:spMk id="3" creationId="{EE894E80-F014-35C4-C17F-2D4623F8F119}"/>
          </ac:spMkLst>
        </pc:spChg>
      </pc:sldChg>
      <pc:sldChg chg="modSp add del">
        <pc:chgData name="Mike Nevin" userId="369631fc-c5d3-4c8c-acc5-8854a8e0a263" providerId="ADAL" clId="{3E68D9A1-CAED-4B44-80A0-1EB4762BA113}" dt="2024-04-25T12:45:44.316" v="5268" actId="2696"/>
        <pc:sldMkLst>
          <pc:docMk/>
          <pc:sldMk cId="3052163257" sldId="523"/>
        </pc:sldMkLst>
        <pc:spChg chg="mod">
          <ac:chgData name="Mike Nevin" userId="369631fc-c5d3-4c8c-acc5-8854a8e0a263" providerId="ADAL" clId="{3E68D9A1-CAED-4B44-80A0-1EB4762BA113}" dt="2024-04-25T10:42:12.320" v="2361" actId="20577"/>
          <ac:spMkLst>
            <pc:docMk/>
            <pc:sldMk cId="3052163257" sldId="523"/>
            <ac:spMk id="2" creationId="{71B0820E-1DED-45D2-336B-50D1168B0483}"/>
          </ac:spMkLst>
        </pc:spChg>
      </pc:sldChg>
      <pc:sldChg chg="modSp add del">
        <pc:chgData name="Mike Nevin" userId="369631fc-c5d3-4c8c-acc5-8854a8e0a263" providerId="ADAL" clId="{3E68D9A1-CAED-4B44-80A0-1EB4762BA113}" dt="2024-04-25T12:45:38.299" v="5267" actId="2696"/>
        <pc:sldMkLst>
          <pc:docMk/>
          <pc:sldMk cId="2561127680" sldId="524"/>
        </pc:sldMkLst>
        <pc:spChg chg="mod">
          <ac:chgData name="Mike Nevin" userId="369631fc-c5d3-4c8c-acc5-8854a8e0a263" providerId="ADAL" clId="{3E68D9A1-CAED-4B44-80A0-1EB4762BA113}" dt="2024-04-25T10:42:21.797" v="2362"/>
          <ac:spMkLst>
            <pc:docMk/>
            <pc:sldMk cId="2561127680" sldId="524"/>
            <ac:spMk id="2" creationId="{1B1CAF95-2357-0B0B-370C-B49EC0024500}"/>
          </ac:spMkLst>
        </pc:spChg>
      </pc:sldChg>
      <pc:sldChg chg="modSp add del">
        <pc:chgData name="Mike Nevin" userId="369631fc-c5d3-4c8c-acc5-8854a8e0a263" providerId="ADAL" clId="{3E68D9A1-CAED-4B44-80A0-1EB4762BA113}" dt="2024-04-25T12:45:48.227" v="5269" actId="2696"/>
        <pc:sldMkLst>
          <pc:docMk/>
          <pc:sldMk cId="4132597490" sldId="525"/>
        </pc:sldMkLst>
        <pc:spChg chg="mod">
          <ac:chgData name="Mike Nevin" userId="369631fc-c5d3-4c8c-acc5-8854a8e0a263" providerId="ADAL" clId="{3E68D9A1-CAED-4B44-80A0-1EB4762BA113}" dt="2024-04-25T10:42:21.935" v="2363"/>
          <ac:spMkLst>
            <pc:docMk/>
            <pc:sldMk cId="4132597490" sldId="525"/>
            <ac:spMk id="2" creationId="{52537DEE-F704-45D9-A524-C35D8EE96BD1}"/>
          </ac:spMkLst>
        </pc:spChg>
      </pc:sldChg>
      <pc:sldChg chg="modSp add del">
        <pc:chgData name="Mike Nevin" userId="369631fc-c5d3-4c8c-acc5-8854a8e0a263" providerId="ADAL" clId="{3E68D9A1-CAED-4B44-80A0-1EB4762BA113}" dt="2024-04-25T13:15:05.179" v="5392" actId="2696"/>
        <pc:sldMkLst>
          <pc:docMk/>
          <pc:sldMk cId="3436448203" sldId="526"/>
        </pc:sldMkLst>
        <pc:spChg chg="mod">
          <ac:chgData name="Mike Nevin" userId="369631fc-c5d3-4c8c-acc5-8854a8e0a263" providerId="ADAL" clId="{3E68D9A1-CAED-4B44-80A0-1EB4762BA113}" dt="2024-04-25T12:45:22.219" v="5266" actId="20577"/>
          <ac:spMkLst>
            <pc:docMk/>
            <pc:sldMk cId="3436448203" sldId="526"/>
            <ac:spMk id="2" creationId="{251BB732-7578-1D44-B15E-384E54642CFB}"/>
          </ac:spMkLst>
        </pc:spChg>
      </pc:sldChg>
      <pc:sldChg chg="addSp delSp modSp add">
        <pc:chgData name="Mike Nevin" userId="369631fc-c5d3-4c8c-acc5-8854a8e0a263" providerId="ADAL" clId="{3E68D9A1-CAED-4B44-80A0-1EB4762BA113}" dt="2024-04-25T11:07:55.106" v="3878"/>
        <pc:sldMkLst>
          <pc:docMk/>
          <pc:sldMk cId="888696011" sldId="527"/>
        </pc:sldMkLst>
        <pc:spChg chg="mod">
          <ac:chgData name="Mike Nevin" userId="369631fc-c5d3-4c8c-acc5-8854a8e0a263" providerId="ADAL" clId="{3E68D9A1-CAED-4B44-80A0-1EB4762BA113}" dt="2024-04-25T11:07:55.106" v="3878"/>
          <ac:spMkLst>
            <pc:docMk/>
            <pc:sldMk cId="888696011" sldId="527"/>
            <ac:spMk id="2" creationId="{3F338BEE-FB69-3537-B6F3-A269605DC15F}"/>
          </ac:spMkLst>
        </pc:spChg>
        <pc:spChg chg="del">
          <ac:chgData name="Mike Nevin" userId="369631fc-c5d3-4c8c-acc5-8854a8e0a263" providerId="ADAL" clId="{3E68D9A1-CAED-4B44-80A0-1EB4762BA113}" dt="2024-04-25T11:02:04.328" v="3743" actId="478"/>
          <ac:spMkLst>
            <pc:docMk/>
            <pc:sldMk cId="888696011" sldId="527"/>
            <ac:spMk id="3" creationId="{58E20629-AB07-7DBA-B62D-D24D2B3A5EE4}"/>
          </ac:spMkLst>
        </pc:spChg>
        <pc:picChg chg="add">
          <ac:chgData name="Mike Nevin" userId="369631fc-c5d3-4c8c-acc5-8854a8e0a263" providerId="ADAL" clId="{3E68D9A1-CAED-4B44-80A0-1EB4762BA113}" dt="2024-04-25T11:02:18.553" v="3744"/>
          <ac:picMkLst>
            <pc:docMk/>
            <pc:sldMk cId="888696011" sldId="527"/>
            <ac:picMk id="4" creationId="{D5A32679-E903-45C4-D44C-5EFD95C97DD3}"/>
          </ac:picMkLst>
        </pc:picChg>
      </pc:sldChg>
      <pc:sldChg chg="modSp add">
        <pc:chgData name="Mike Nevin" userId="369631fc-c5d3-4c8c-acc5-8854a8e0a263" providerId="ADAL" clId="{3E68D9A1-CAED-4B44-80A0-1EB4762BA113}" dt="2024-04-25T11:15:56.179" v="4518" actId="20577"/>
        <pc:sldMkLst>
          <pc:docMk/>
          <pc:sldMk cId="1704585593" sldId="528"/>
        </pc:sldMkLst>
        <pc:spChg chg="mod">
          <ac:chgData name="Mike Nevin" userId="369631fc-c5d3-4c8c-acc5-8854a8e0a263" providerId="ADAL" clId="{3E68D9A1-CAED-4B44-80A0-1EB4762BA113}" dt="2024-04-25T11:08:20.209" v="3918" actId="20577"/>
          <ac:spMkLst>
            <pc:docMk/>
            <pc:sldMk cId="1704585593" sldId="528"/>
            <ac:spMk id="2" creationId="{A5BBDD04-713C-0823-19E6-D69DCA062E44}"/>
          </ac:spMkLst>
        </pc:spChg>
        <pc:spChg chg="mod">
          <ac:chgData name="Mike Nevin" userId="369631fc-c5d3-4c8c-acc5-8854a8e0a263" providerId="ADAL" clId="{3E68D9A1-CAED-4B44-80A0-1EB4762BA113}" dt="2024-04-25T11:15:56.179" v="4518" actId="20577"/>
          <ac:spMkLst>
            <pc:docMk/>
            <pc:sldMk cId="1704585593" sldId="528"/>
            <ac:spMk id="3" creationId="{E7A4C14C-99C9-F416-E750-49F528B24206}"/>
          </ac:spMkLst>
        </pc:spChg>
      </pc:sldChg>
      <pc:sldChg chg="addSp delSp modSp add mod">
        <pc:chgData name="Mike Nevin" userId="369631fc-c5d3-4c8c-acc5-8854a8e0a263" providerId="ADAL" clId="{3E68D9A1-CAED-4B44-80A0-1EB4762BA113}" dt="2024-04-25T13:15:30.807" v="5393" actId="255"/>
        <pc:sldMkLst>
          <pc:docMk/>
          <pc:sldMk cId="4010666990" sldId="529"/>
        </pc:sldMkLst>
        <pc:spChg chg="mod">
          <ac:chgData name="Mike Nevin" userId="369631fc-c5d3-4c8c-acc5-8854a8e0a263" providerId="ADAL" clId="{3E68D9A1-CAED-4B44-80A0-1EB4762BA113}" dt="2024-04-25T12:46:42.286" v="5309" actId="20577"/>
          <ac:spMkLst>
            <pc:docMk/>
            <pc:sldMk cId="4010666990" sldId="529"/>
            <ac:spMk id="2" creationId="{B39E6529-BF62-3F0A-D365-48CAFC5ABAFD}"/>
          </ac:spMkLst>
        </pc:spChg>
        <pc:spChg chg="del">
          <ac:chgData name="Mike Nevin" userId="369631fc-c5d3-4c8c-acc5-8854a8e0a263" providerId="ADAL" clId="{3E68D9A1-CAED-4B44-80A0-1EB4762BA113}" dt="2024-04-25T13:03:41.150" v="5310" actId="3680"/>
          <ac:spMkLst>
            <pc:docMk/>
            <pc:sldMk cId="4010666990" sldId="529"/>
            <ac:spMk id="3" creationId="{E5A13FE3-A3AE-0752-9C3C-A368E96C4376}"/>
          </ac:spMkLst>
        </pc:spChg>
        <pc:graphicFrameChg chg="add mod ord modGraphic">
          <ac:chgData name="Mike Nevin" userId="369631fc-c5d3-4c8c-acc5-8854a8e0a263" providerId="ADAL" clId="{3E68D9A1-CAED-4B44-80A0-1EB4762BA113}" dt="2024-04-25T13:15:30.807" v="5393" actId="255"/>
          <ac:graphicFrameMkLst>
            <pc:docMk/>
            <pc:sldMk cId="4010666990" sldId="529"/>
            <ac:graphicFrameMk id="4" creationId="{65FE5B64-22C4-7FC6-B6E6-797C22F97368}"/>
          </ac:graphicFrameMkLst>
        </pc:graphicFrameChg>
      </pc:sldChg>
      <pc:sldMasterChg chg="modSldLayout">
        <pc:chgData name="Mike Nevin" userId="369631fc-c5d3-4c8c-acc5-8854a8e0a263" providerId="ADAL" clId="{3E68D9A1-CAED-4B44-80A0-1EB4762BA113}" dt="2024-04-25T10:08:42.721" v="511" actId="255"/>
        <pc:sldMasterMkLst>
          <pc:docMk/>
          <pc:sldMasterMk cId="0" sldId="2147483671"/>
        </pc:sldMasterMkLst>
        <pc:sldLayoutChg chg="modSp">
          <pc:chgData name="Mike Nevin" userId="369631fc-c5d3-4c8c-acc5-8854a8e0a263" providerId="ADAL" clId="{3E68D9A1-CAED-4B44-80A0-1EB4762BA113}" dt="2024-04-25T10:08:42.721" v="511" actId="255"/>
          <pc:sldLayoutMkLst>
            <pc:docMk/>
            <pc:sldMasterMk cId="0" sldId="2147483671"/>
            <pc:sldLayoutMk cId="0" sldId="2147483675"/>
          </pc:sldLayoutMkLst>
          <pc:spChg chg="mod">
            <ac:chgData name="Mike Nevin" userId="369631fc-c5d3-4c8c-acc5-8854a8e0a263" providerId="ADAL" clId="{3E68D9A1-CAED-4B44-80A0-1EB4762BA113}" dt="2024-04-25T10:08:42.721" v="511" actId="255"/>
            <ac:spMkLst>
              <pc:docMk/>
              <pc:sldMasterMk cId="0" sldId="2147483671"/>
              <pc:sldLayoutMk cId="0" sldId="2147483675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3853" y="895350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65B6-1DED-4BB3-85B7-01A8FEA87DE0}" type="slidenum">
              <a:rPr lang="en-US" sz="800" smtClean="0">
                <a:latin typeface="Verdana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50" y="174625"/>
            <a:ext cx="6337300" cy="369332"/>
          </a:xfrm>
          <a:prstGeom prst="rect">
            <a:avLst/>
          </a:prstGeom>
          <a:noFill/>
        </p:spPr>
        <p:txBody>
          <a:bodyPr wrap="square" lIns="0" tIns="0" rIns="182880" bIns="0" rtlCol="0">
            <a:spAutoFit/>
          </a:bodyPr>
          <a:lstStyle/>
          <a:p>
            <a:pPr algn="ctr"/>
            <a:r>
              <a:rPr lang="en-US" sz="1400" b="0" dirty="0">
                <a:latin typeface="Verdana" pitchFamily="34" charset="0"/>
                <a:cs typeface="Arial" pitchFamily="34" charset="0"/>
              </a:rPr>
              <a:t>TITLE</a:t>
            </a:r>
          </a:p>
          <a:p>
            <a:pPr algn="ctr"/>
            <a:r>
              <a:rPr lang="en-US" sz="1000" i="0" dirty="0">
                <a:latin typeface="Verdana" pitchFamily="34" charset="0"/>
                <a:cs typeface="Arial" pitchFamily="34" charset="0"/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96589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692150"/>
            <a:ext cx="3733800" cy="210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450" y="2997200"/>
            <a:ext cx="6337300" cy="584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3853" y="895350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65B6-1DED-4BB3-85B7-01A8FEA87DE0}" type="slidenum">
              <a:rPr lang="en-US" sz="800" smtClean="0">
                <a:latin typeface="Verdana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450" y="174625"/>
            <a:ext cx="6337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0" dirty="0">
                <a:latin typeface="Verdana" pitchFamily="34" charset="0"/>
                <a:cs typeface="Arial" pitchFamily="34" charset="0"/>
              </a:rPr>
              <a:t>TITLE</a:t>
            </a:r>
          </a:p>
          <a:p>
            <a:pPr algn="ctr"/>
            <a:r>
              <a:rPr lang="en-US" sz="1000" i="0" dirty="0">
                <a:latin typeface="Verdana" pitchFamily="34" charset="0"/>
                <a:cs typeface="Arial" pitchFamily="34" charset="0"/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76518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buFont typeface="Arial" pitchFamily="34" charset="0"/>
      <a:buNone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00050" indent="-174625" algn="l" defTabSz="914400" rtl="0" eaLnBrk="1" latinLnBrk="0" hangingPunct="1">
      <a:spcBef>
        <a:spcPts val="600"/>
      </a:spcBef>
      <a:buFont typeface="Wingdings" pitchFamily="2" charset="2"/>
      <a:buChar char="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576263" indent="-176213" algn="l" defTabSz="914400" rtl="0" eaLnBrk="1" latinLnBrk="0" hangingPunct="1">
      <a:spcBef>
        <a:spcPts val="600"/>
      </a:spcBef>
      <a:buFont typeface="Verdana" pitchFamily="34" charset="0"/>
      <a:buChar char="–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801688" indent="-174625" algn="l" defTabSz="914400" rtl="0" eaLnBrk="1" latinLnBrk="0" hangingPunct="1">
      <a:spcBef>
        <a:spcPts val="600"/>
      </a:spcBef>
      <a:buFont typeface="Verdana" pitchFamily="34" charset="0"/>
      <a:buChar char="▪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027113" indent="-225425" algn="l" defTabSz="914400" rtl="0" eaLnBrk="1" latinLnBrk="0" hangingPunct="1">
      <a:spcBef>
        <a:spcPts val="600"/>
      </a:spcBef>
      <a:buFont typeface="Verdana" pitchFamily="34" charset="0"/>
      <a:buChar char="—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8775" y="692150"/>
            <a:ext cx="3733800" cy="210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92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795743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28914" y="2269331"/>
            <a:ext cx="6048375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439989" cy="462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 bwMode="gray">
          <a:xfrm>
            <a:off x="2728913" y="3320641"/>
            <a:ext cx="6048375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spcBef>
                <a:spcPts val="0"/>
              </a:spcBef>
              <a:buNone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5DD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785813"/>
            <a:ext cx="8410575" cy="346219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28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5" y="1419224"/>
            <a:ext cx="8410574" cy="303847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66714" y="1074738"/>
            <a:ext cx="2073275" cy="33829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28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2728913" y="1074738"/>
            <a:ext cx="6048376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366714" y="1419225"/>
            <a:ext cx="2073275" cy="30384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785813"/>
            <a:ext cx="8410575" cy="346219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 bwMode="gray">
          <a:xfrm>
            <a:off x="2728913" y="1419224"/>
            <a:ext cx="6048376" cy="303847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 bwMode="gray">
          <a:xfrm>
            <a:off x="366714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 bwMode="gray">
          <a:xfrm>
            <a:off x="4744823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 bwMode="gray">
          <a:xfrm>
            <a:off x="366714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 bwMode="gray">
          <a:xfrm>
            <a:off x="4744823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66713" y="1074738"/>
            <a:ext cx="4032250" cy="339883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 marL="628650" indent="-22860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1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 bwMode="gray">
          <a:xfrm>
            <a:off x="4745038" y="1074738"/>
            <a:ext cx="4032250" cy="339883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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 marL="628650" indent="-22860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1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366714" y="1074738"/>
            <a:ext cx="8410575" cy="3382962"/>
          </a:xfrm>
          <a:prstGeom prst="rect">
            <a:avLst/>
          </a:prstGeom>
          <a:noFill/>
        </p:spPr>
        <p:txBody>
          <a:bodyPr lIns="0" tIns="0" rIns="0" bIns="0"/>
          <a:lstStyle>
            <a:lvl1pPr marL="225425" indent="-225425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3600">
                <a:solidFill>
                  <a:schemeClr val="tx2"/>
                </a:solidFill>
                <a:latin typeface="Verdana" pitchFamily="34" charset="0"/>
              </a:defRPr>
            </a:lvl1pPr>
            <a:lvl2pPr marL="581025" indent="0" algn="l"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8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“Click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bar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4629150"/>
            <a:ext cx="9144000" cy="385763"/>
          </a:xfrm>
          <a:prstGeom prst="rect">
            <a:avLst/>
          </a:prstGeom>
          <a:solidFill>
            <a:srgbClr val="949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Verdana" pitchFamily="34" charset="0"/>
            </a:endParaRPr>
          </a:p>
        </p:txBody>
      </p:sp>
      <p:pic>
        <p:nvPicPr>
          <p:cNvPr id="4" name="Picture 3" descr="EMC logo white-lg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8010525" y="4691146"/>
            <a:ext cx="766763" cy="241456"/>
          </a:xfrm>
          <a:prstGeom prst="rect">
            <a:avLst/>
          </a:prstGeom>
        </p:spPr>
      </p:pic>
      <p:pic>
        <p:nvPicPr>
          <p:cNvPr id="5" name="Picture 4" descr="RSA_Division_EMC_logo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gray">
          <a:xfrm>
            <a:off x="366713" y="4684871"/>
            <a:ext cx="596304" cy="2743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accent6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795743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439989" cy="4629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C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4629150"/>
            <a:ext cx="9144000" cy="3857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Verdana" pitchFamily="34" charset="0"/>
            </a:endParaRPr>
          </a:p>
        </p:txBody>
      </p:sp>
      <p:pic>
        <p:nvPicPr>
          <p:cNvPr id="4" name="Picture 3" descr="EMC logo white-lg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8010525" y="4691146"/>
            <a:ext cx="766763" cy="241456"/>
          </a:xfrm>
          <a:prstGeom prst="rect">
            <a:avLst/>
          </a:prstGeom>
        </p:spPr>
      </p:pic>
      <p:pic>
        <p:nvPicPr>
          <p:cNvPr id="6" name="Picture 5" descr="VMW_09Q3_LOGO_Corp_Whit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338603" y="4739735"/>
            <a:ext cx="1087981" cy="164592"/>
          </a:xfrm>
          <a:prstGeom prst="rect">
            <a:avLst/>
          </a:prstGeom>
        </p:spPr>
      </p:pic>
      <p:pic>
        <p:nvPicPr>
          <p:cNvPr id="7" name="Picture 6" descr="Cisco_whit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 bwMode="gray">
          <a:xfrm>
            <a:off x="4298549" y="4678014"/>
            <a:ext cx="546902" cy="28803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C Blue backgrou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C-no-tag_white_RGB-150dpi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022128" y="1534824"/>
            <a:ext cx="5486400" cy="176651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12560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2" y="1006880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28913" y="2455863"/>
            <a:ext cx="6048375" cy="19017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-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57600" y="1411110"/>
            <a:ext cx="5119688" cy="2494845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80000"/>
              </a:lnSpc>
              <a:defRPr sz="960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795743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2728914" y="2269332"/>
            <a:ext cx="6048375" cy="21026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28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1074738"/>
            <a:ext cx="841057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18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4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785813"/>
            <a:ext cx="8410575" cy="346219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629150"/>
            <a:ext cx="9144000" cy="38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 flipH="1">
            <a:off x="8553450" y="5033041"/>
            <a:ext cx="5334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684CE-B7BB-4223-BA2B-B47808B845F1}" type="slidenum">
              <a:rPr lang="en-US" sz="600" smtClean="0">
                <a:solidFill>
                  <a:schemeClr val="bg2"/>
                </a:solidFill>
                <a:latin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366714" y="5033041"/>
            <a:ext cx="18242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chemeClr val="bg2"/>
                </a:solidFill>
                <a:latin typeface="+mn-lt"/>
              </a:rPr>
              <a:t>Alliance Best Practice Ltd – 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90321"/>
            <a:ext cx="2601267" cy="2634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4" r:id="rId3"/>
    <p:sldLayoutId id="2147483696" r:id="rId4"/>
    <p:sldLayoutId id="2147483697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93" r:id="rId14"/>
    <p:sldLayoutId id="2147483692" r:id="rId15"/>
    <p:sldLayoutId id="2147483682" r:id="rId16"/>
    <p:sldLayoutId id="2147483684" r:id="rId17"/>
    <p:sldLayoutId id="2147483686" r:id="rId18"/>
    <p:sldLayoutId id="2147483689" r:id="rId19"/>
    <p:sldLayoutId id="2147483690" r:id="rId20"/>
    <p:sldLayoutId id="2147483688" r:id="rId21"/>
    <p:sldLayoutId id="2147483695" r:id="rId22"/>
    <p:sldLayoutId id="2147483691" r:id="rId23"/>
    <p:sldLayoutId id="2147483687" r:id="rId24"/>
    <p:sldLayoutId id="2147483701" r:id="rId25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C95DD"/>
          </a:solidFill>
          <a:latin typeface="MetaNormalLF-Roman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24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0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»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info@alliancebestpractice.com" TargetMode="External"/><Relationship Id="rId4" Type="http://schemas.openxmlformats.org/officeDocument/2006/relationships/hyperlink" Target="https://www.alliancebestpractice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groups/2922120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8913" y="795743"/>
            <a:ext cx="6048376" cy="1218795"/>
          </a:xfrm>
        </p:spPr>
        <p:txBody>
          <a:bodyPr/>
          <a:lstStyle/>
          <a:p>
            <a:r>
              <a:rPr lang="en-US" dirty="0"/>
              <a:t>Alliance Co-Selling 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914" y="2269331"/>
            <a:ext cx="6048375" cy="738664"/>
          </a:xfrm>
        </p:spPr>
        <p:txBody>
          <a:bodyPr/>
          <a:lstStyle/>
          <a:p>
            <a:r>
              <a:rPr lang="en-US" dirty="0"/>
              <a:t>The results of an online research exercise conducted April 2024</a:t>
            </a:r>
          </a:p>
        </p:txBody>
      </p:sp>
      <p:pic>
        <p:nvPicPr>
          <p:cNvPr id="5" name="Picture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D0FD20F-2908-6944-A82D-B676F818339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10510"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2728913" y="3320641"/>
            <a:ext cx="6048375" cy="553998"/>
          </a:xfrm>
        </p:spPr>
        <p:txBody>
          <a:bodyPr/>
          <a:lstStyle/>
          <a:p>
            <a:pPr lvl="0"/>
            <a:r>
              <a:rPr lang="en-US" dirty="0"/>
              <a:t>Mike Nevin – Managing Director Alliance Best Practice Ltd (ABP)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03B3E-1C64-BC2C-3DA9-245BC5D1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2800" kern="1200" dirty="0">
                <a:solidFill>
                  <a:schemeClr val="tx2"/>
                </a:solidFill>
                <a:effectLst/>
                <a:latin typeface="Verdana" pitchFamily="34" charset="0"/>
                <a:ea typeface="+mj-ea"/>
                <a:cs typeface="+mj-cs"/>
              </a:rPr>
              <a:t>Implications for salesmen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FC18F-4691-85BD-E43E-3E7EADFB0D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Collaborative sales are becoming more important by the day as technology solutions become more complex and client / customer expectations of world class solutions continue to escalate.</a:t>
            </a:r>
          </a:p>
          <a:p>
            <a:r>
              <a:rPr lang="en-GB" dirty="0"/>
              <a:t>Collaborative sales are not the same as direct sales and trying to adapt direct sales methodologies is doomed to failure.  (See MEDDPICC example).</a:t>
            </a:r>
          </a:p>
          <a:p>
            <a:r>
              <a:rPr lang="en-GB" dirty="0"/>
              <a:t>There aren’t enough alliance sales managers in organisations to shoulder collaborative sales alone.  The existing sales teams need to be trained in the new approach.</a:t>
            </a:r>
          </a:p>
          <a:p>
            <a:r>
              <a:rPr lang="en-GB" dirty="0"/>
              <a:t>Traditional direct sales techniques run counter to collaborative sales.</a:t>
            </a:r>
          </a:p>
        </p:txBody>
      </p:sp>
    </p:spTree>
    <p:extLst>
      <p:ext uri="{BB962C8B-B14F-4D97-AF65-F5344CB8AC3E}">
        <p14:creationId xmlns:p14="http://schemas.microsoft.com/office/powerpoint/2010/main" val="21973204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E210-BA29-8A22-54B2-AE5C4087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2800" kern="1200" dirty="0">
                <a:solidFill>
                  <a:schemeClr val="tx2"/>
                </a:solidFill>
                <a:effectLst/>
                <a:latin typeface="Verdana" pitchFamily="34" charset="0"/>
                <a:ea typeface="+mj-ea"/>
                <a:cs typeface="+mj-cs"/>
              </a:rPr>
              <a:t>What can we do about the problem?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903A-80C9-971E-4991-5B11C2C8A1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Use the Partner Ecosystem Maturity Model (PEMM) approach: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Undertake a research exercise into alliance joint selling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Ask for volunteers to contribute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Run a meeting and organise the volunteers into complementary groups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Invite the groups to suggest any best practices that we have missed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Distribute the best practices equally amongst the volunteer groups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Ask each group to suggest levels of maturity (0-5) for each best practice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Put all outputs together to form an alliance co-selling maturity model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Offer the resulting maturity model to contributors for free</a:t>
            </a:r>
          </a:p>
        </p:txBody>
      </p:sp>
    </p:spTree>
    <p:extLst>
      <p:ext uri="{BB962C8B-B14F-4D97-AF65-F5344CB8AC3E}">
        <p14:creationId xmlns:p14="http://schemas.microsoft.com/office/powerpoint/2010/main" val="38748554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A66C-AD97-34BE-02DA-1D29C863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dirty="0">
                <a:effectLst/>
              </a:rPr>
              <a:t>Do you agree? - Polls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4052D-08B3-68F7-D781-07872D4512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There are a number of polls in the chat box.  Please feel free to fill them in.</a:t>
            </a:r>
          </a:p>
        </p:txBody>
      </p:sp>
    </p:spTree>
    <p:extLst>
      <p:ext uri="{BB962C8B-B14F-4D97-AF65-F5344CB8AC3E}">
        <p14:creationId xmlns:p14="http://schemas.microsoft.com/office/powerpoint/2010/main" val="16300659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1D10FF3-DD3B-B040-AC1E-46C1CFC963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r="4085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6066C-916F-F14A-B15E-D8FB4E1D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3200" kern="1200" dirty="0">
                <a:solidFill>
                  <a:schemeClr val="tx2"/>
                </a:solidFill>
                <a:effectLst/>
                <a:latin typeface="Verdana" pitchFamily="34" charset="0"/>
                <a:ea typeface="+mj-ea"/>
                <a:cs typeface="+mj-cs"/>
              </a:rPr>
              <a:t>Where can I get further information?</a:t>
            </a:r>
            <a:endParaRPr lang="en-GB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97ED-18B3-2747-B794-ACD88DFAE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Mike Nevin</a:t>
            </a:r>
          </a:p>
          <a:p>
            <a:pPr marL="0" indent="0">
              <a:buNone/>
            </a:pPr>
            <a:r>
              <a:rPr lang="en-GB" sz="1800" dirty="0"/>
              <a:t>Managing Director</a:t>
            </a:r>
          </a:p>
          <a:p>
            <a:pPr marL="0" indent="0">
              <a:buNone/>
            </a:pPr>
            <a:r>
              <a:rPr lang="en-GB" sz="1800" dirty="0"/>
              <a:t>Alliance Best Practice Ltd</a:t>
            </a:r>
          </a:p>
          <a:p>
            <a:pPr marL="0" indent="0">
              <a:buNone/>
            </a:pPr>
            <a:r>
              <a:rPr lang="en-GB" sz="1800" dirty="0"/>
              <a:t>Web: </a:t>
            </a:r>
            <a:r>
              <a:rPr lang="en-GB" sz="1800" dirty="0">
                <a:hlinkClick r:id="rId4"/>
              </a:rPr>
              <a:t>https://www.alliancebestpractice.co.uk/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Office: +44 (0) 19 26 77 13 43</a:t>
            </a:r>
          </a:p>
          <a:p>
            <a:pPr marL="0" indent="0">
              <a:buNone/>
            </a:pPr>
            <a:r>
              <a:rPr lang="en-GB" sz="1800" dirty="0"/>
              <a:t>Mobile:+44 (0) 77 66 75 23 50</a:t>
            </a:r>
          </a:p>
          <a:p>
            <a:pPr marL="0" indent="0">
              <a:buNone/>
            </a:pPr>
            <a:r>
              <a:rPr lang="en-GB" sz="1800" dirty="0"/>
              <a:t>E Mail: </a:t>
            </a:r>
            <a:r>
              <a:rPr lang="en-GB" sz="1800" dirty="0">
                <a:hlinkClick r:id="rId5"/>
              </a:rPr>
              <a:t>info@alliancebestpractice.com</a:t>
            </a:r>
            <a:r>
              <a:rPr lang="en-GB" sz="1800" dirty="0"/>
              <a:t>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3532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793A-9EFA-9226-6189-69DAB58C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62C0-417B-204A-A6FA-F5D0C5569D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Background</a:t>
            </a:r>
          </a:p>
          <a:p>
            <a:pPr lvl="0"/>
            <a:r>
              <a:rPr lang="en-GB" dirty="0">
                <a:latin typeface="+mn-lt"/>
              </a:rPr>
              <a:t>What’s the problem?</a:t>
            </a:r>
          </a:p>
          <a:p>
            <a:r>
              <a:rPr lang="en-GB" dirty="0">
                <a:latin typeface="+mn-lt"/>
              </a:rPr>
              <a:t>Why is this a problem now?</a:t>
            </a:r>
          </a:p>
          <a:p>
            <a:r>
              <a:rPr lang="en-GB" dirty="0">
                <a:latin typeface="+mn-lt"/>
              </a:rPr>
              <a:t>What did we find?</a:t>
            </a:r>
          </a:p>
          <a:p>
            <a:r>
              <a:rPr lang="en-GB" dirty="0">
                <a:latin typeface="+mn-lt"/>
              </a:rPr>
              <a:t>Implications for salesmen</a:t>
            </a:r>
          </a:p>
          <a:p>
            <a:r>
              <a:rPr lang="en-GB" dirty="0">
                <a:latin typeface="+mn-lt"/>
              </a:rPr>
              <a:t>What would a collaborative sales process look like?</a:t>
            </a:r>
          </a:p>
          <a:p>
            <a:r>
              <a:rPr lang="en-GB" dirty="0">
                <a:latin typeface="+mn-lt"/>
              </a:rPr>
              <a:t>What can you do about it?</a:t>
            </a:r>
          </a:p>
        </p:txBody>
      </p:sp>
    </p:spTree>
    <p:extLst>
      <p:ext uri="{BB962C8B-B14F-4D97-AF65-F5344CB8AC3E}">
        <p14:creationId xmlns:p14="http://schemas.microsoft.com/office/powerpoint/2010/main" val="33654970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6D5B-69C8-BF59-3BA8-7431A4C0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2800" kern="1200" dirty="0">
                <a:solidFill>
                  <a:schemeClr val="tx2"/>
                </a:solidFill>
                <a:effectLst/>
                <a:latin typeface="Verdana" pitchFamily="34" charset="0"/>
                <a:ea typeface="+mj-ea"/>
                <a:cs typeface="+mj-cs"/>
              </a:rPr>
              <a:t>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4F3E-36EC-8718-5BDB-64C175512F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ABP benchmarks alliance relationships, in our recent work we have found joint selling to be a problem area for many organisations</a:t>
            </a:r>
          </a:p>
          <a:p>
            <a:r>
              <a:rPr lang="en-GB" dirty="0"/>
              <a:t>We created a Best Practices in Alliance Co-Selling Group: </a:t>
            </a:r>
            <a:r>
              <a:rPr lang="en-GB" dirty="0">
                <a:hlinkClick r:id="rId2"/>
              </a:rPr>
              <a:t>https://www.linkedin.com/groups/2922120/</a:t>
            </a:r>
            <a:r>
              <a:rPr lang="en-GB" dirty="0"/>
              <a:t> there are currently 90 members in the group</a:t>
            </a:r>
          </a:p>
          <a:p>
            <a:r>
              <a:rPr lang="en-GB" dirty="0"/>
              <a:t>In testing our thinking with clients regarding joint selling we have found that a major obstacle is the absence of an open and non-proprietary collaborative sales process</a:t>
            </a:r>
          </a:p>
          <a:p>
            <a:r>
              <a:rPr lang="en-GB" dirty="0"/>
              <a:t>Some direct sales training companies are trying to adapt their direct sales models to accommodate partners</a:t>
            </a:r>
          </a:p>
        </p:txBody>
      </p:sp>
    </p:spTree>
    <p:extLst>
      <p:ext uri="{BB962C8B-B14F-4D97-AF65-F5344CB8AC3E}">
        <p14:creationId xmlns:p14="http://schemas.microsoft.com/office/powerpoint/2010/main" val="30090942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0EBF-D419-3558-206F-23005D5F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94E80-F014-35C4-C17F-2D4623F8F1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Alliance Best Practice Ltd (ABP) believes that effective and collaborative alliance joint selling to clients / customers is a problem for most organisations.</a:t>
            </a:r>
          </a:p>
          <a:p>
            <a:r>
              <a:rPr lang="en-GB" dirty="0"/>
              <a:t>Do you agree? (See Poll in the Chat Window).</a:t>
            </a:r>
          </a:p>
          <a:p>
            <a:r>
              <a:rPr lang="en-GB" dirty="0"/>
              <a:t>Possible reasons</a:t>
            </a:r>
          </a:p>
          <a:p>
            <a:pPr lvl="1"/>
            <a:r>
              <a:rPr lang="en-GB" dirty="0"/>
              <a:t>Direct salesmen trying to use a collaborative sales methodology</a:t>
            </a:r>
          </a:p>
          <a:p>
            <a:pPr lvl="1"/>
            <a:r>
              <a:rPr lang="en-GB" dirty="0"/>
              <a:t>Lack of understanding by many companies of the nature of the problem</a:t>
            </a:r>
          </a:p>
          <a:p>
            <a:pPr lvl="1"/>
            <a:r>
              <a:rPr lang="en-GB" dirty="0"/>
              <a:t>Personal / Organisational agendas interfering with collaborative sales</a:t>
            </a:r>
          </a:p>
          <a:p>
            <a:pPr lvl="1"/>
            <a:r>
              <a:rPr lang="en-GB" dirty="0"/>
              <a:t>Lack of any ‘open’ and non-proprietary collaborative sales methodology</a:t>
            </a:r>
          </a:p>
        </p:txBody>
      </p:sp>
    </p:spTree>
    <p:extLst>
      <p:ext uri="{BB962C8B-B14F-4D97-AF65-F5344CB8AC3E}">
        <p14:creationId xmlns:p14="http://schemas.microsoft.com/office/powerpoint/2010/main" val="36118924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804B-01D9-4D69-9415-F6E93A84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2800" kern="1200" dirty="0">
                <a:solidFill>
                  <a:schemeClr val="tx2"/>
                </a:solidFill>
                <a:effectLst/>
                <a:latin typeface="Verdana" pitchFamily="34" charset="0"/>
                <a:ea typeface="+mj-ea"/>
                <a:cs typeface="+mj-cs"/>
              </a:rPr>
              <a:t>Why is this a problem now?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92707-0216-73CE-D019-BC08ADA712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ABP believes that this is a problem now because: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Technology solutions are becoming more complex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Client / customer requirements for world class solutions are escalating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Company CIOs are putting pressure on GSI and advisory companies to act as true ‘trusted advisers’ rather than order takers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Account managers are being asked to co-ordinate clients ‘mini ecosystems’ of existing partners to create new value</a:t>
            </a:r>
          </a:p>
        </p:txBody>
      </p:sp>
    </p:spTree>
    <p:extLst>
      <p:ext uri="{BB962C8B-B14F-4D97-AF65-F5344CB8AC3E}">
        <p14:creationId xmlns:p14="http://schemas.microsoft.com/office/powerpoint/2010/main" val="16808450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5C16-9545-3EF5-CDE7-4661D790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2800" kern="1200" dirty="0">
                <a:solidFill>
                  <a:schemeClr val="tx2"/>
                </a:solidFill>
                <a:effectLst/>
                <a:latin typeface="Verdana" pitchFamily="34" charset="0"/>
                <a:ea typeface="+mj-ea"/>
                <a:cs typeface="+mj-cs"/>
              </a:rPr>
              <a:t>What did we find?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D828D-6E6C-E7E8-D0ED-FC194A7A9B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ABP research discovered the following:</a:t>
            </a:r>
          </a:p>
          <a:p>
            <a:pPr lvl="1"/>
            <a:r>
              <a:rPr lang="en-GB" dirty="0"/>
              <a:t>Joint selling with partners raises the win rate by at least 40% (evidence from Accenture, KPMG and EY)</a:t>
            </a:r>
          </a:p>
          <a:p>
            <a:pPr lvl="1"/>
            <a:r>
              <a:rPr lang="en-GB" dirty="0"/>
              <a:t>There doesn’t appear to be a simple non-proprietary joint sales process currently available</a:t>
            </a:r>
          </a:p>
          <a:p>
            <a:pPr lvl="1"/>
            <a:r>
              <a:rPr lang="en-GB" dirty="0"/>
              <a:t>There are a well-known group of best practices in joint selling (See Supporting Slide)</a:t>
            </a:r>
          </a:p>
          <a:p>
            <a:pPr lvl="1"/>
            <a:r>
              <a:rPr lang="en-GB" dirty="0"/>
              <a:t>The majority of organisations do not have a consistent approach to collaborative joint selling</a:t>
            </a:r>
          </a:p>
          <a:p>
            <a:pPr lvl="1"/>
            <a:r>
              <a:rPr lang="en-GB" dirty="0"/>
              <a:t>Many organisations report problems when they try and sell together with partners</a:t>
            </a:r>
          </a:p>
          <a:p>
            <a:pPr lvl="1"/>
            <a:r>
              <a:rPr lang="en-GB" dirty="0"/>
              <a:t>When a GSI uses a collaborative sales approach, the rewards are considerable (circa $200 million per annum in a single key account).</a:t>
            </a:r>
          </a:p>
        </p:txBody>
      </p:sp>
    </p:spTree>
    <p:extLst>
      <p:ext uri="{BB962C8B-B14F-4D97-AF65-F5344CB8AC3E}">
        <p14:creationId xmlns:p14="http://schemas.microsoft.com/office/powerpoint/2010/main" val="9904032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6529-BF62-3F0A-D365-48CAFC5A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Practices in Alliance Co-Selling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FE5B64-22C4-7FC6-B6E6-797C22F9736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52998787"/>
              </p:ext>
            </p:extLst>
          </p:nvPr>
        </p:nvGraphicFramePr>
        <p:xfrm>
          <a:off x="366713" y="1074738"/>
          <a:ext cx="8410575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82115">
                  <a:extLst>
                    <a:ext uri="{9D8B030D-6E8A-4147-A177-3AD203B41FA5}">
                      <a16:colId xmlns:a16="http://schemas.microsoft.com/office/drawing/2014/main" val="3169325973"/>
                    </a:ext>
                  </a:extLst>
                </a:gridCol>
                <a:gridCol w="1682115">
                  <a:extLst>
                    <a:ext uri="{9D8B030D-6E8A-4147-A177-3AD203B41FA5}">
                      <a16:colId xmlns:a16="http://schemas.microsoft.com/office/drawing/2014/main" val="3134969891"/>
                    </a:ext>
                  </a:extLst>
                </a:gridCol>
                <a:gridCol w="1682115">
                  <a:extLst>
                    <a:ext uri="{9D8B030D-6E8A-4147-A177-3AD203B41FA5}">
                      <a16:colId xmlns:a16="http://schemas.microsoft.com/office/drawing/2014/main" val="1186918923"/>
                    </a:ext>
                  </a:extLst>
                </a:gridCol>
                <a:gridCol w="1682115">
                  <a:extLst>
                    <a:ext uri="{9D8B030D-6E8A-4147-A177-3AD203B41FA5}">
                      <a16:colId xmlns:a16="http://schemas.microsoft.com/office/drawing/2014/main" val="3164940891"/>
                    </a:ext>
                  </a:extLst>
                </a:gridCol>
                <a:gridCol w="1682115">
                  <a:extLst>
                    <a:ext uri="{9D8B030D-6E8A-4147-A177-3AD203B41FA5}">
                      <a16:colId xmlns:a16="http://schemas.microsoft.com/office/drawing/2014/main" val="247161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Aligning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Executing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Synchronizing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Growing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38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Defining Joint Offering/s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Aligning Technology Offerings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Defined Co-Selling Process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Synchronizing Partner Sales Cycle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 Fit of Proposed Solution/s</a:t>
                      </a: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185620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Establishing Target Customers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Identifying Selling Proposition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Identifying Customer Need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Involving Customer Champions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Identified Mutual Needs</a:t>
                      </a: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250349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Mapping Partner Roles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Clarifying Go to Market Model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Establishing Joint Value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Collaborative Negotiation Style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Shared Objectives</a:t>
                      </a: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200829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Mapping Customer Roles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Involving Alliance Teams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Assessing Alternative Offerings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Host Company Market Position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to Business Trust</a:t>
                      </a: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104638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Identifying Joint Accounts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Teams Alignment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 Key Data with Partners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 Company Market Position</a:t>
                      </a:r>
                    </a:p>
                  </a:txBody>
                  <a:tcPr marL="6350" marR="6350" marT="12700" marB="12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 Collaboration Skills</a:t>
                      </a:r>
                    </a:p>
                  </a:txBody>
                  <a:tcPr marL="6350" marR="6350" marT="12700" marB="12700" anchor="ctr"/>
                </a:tc>
                <a:extLst>
                  <a:ext uri="{0D108BD9-81ED-4DB2-BD59-A6C34878D82A}">
                    <a16:rowId xmlns:a16="http://schemas.microsoft.com/office/drawing/2014/main" val="1569540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6669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DD04-713C-0823-19E6-D69DCA06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Collaborative Sales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C14C-99C9-F416-E750-49F528B242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 global system integrator (GSI) had a key account (EDF)</a:t>
            </a:r>
          </a:p>
          <a:p>
            <a:r>
              <a:rPr lang="en-GB" dirty="0"/>
              <a:t>The client account lead (CAL) in the GSI had a good relationship with a key technology supplier to EDF</a:t>
            </a:r>
          </a:p>
          <a:p>
            <a:r>
              <a:rPr lang="en-GB" dirty="0"/>
              <a:t>So, the two of them started having meetings every two weeks with a single agenda item: ‘How could we combine to offer EDF value?’</a:t>
            </a:r>
          </a:p>
          <a:p>
            <a:r>
              <a:rPr lang="en-GB" dirty="0"/>
              <a:t>The EDF CIO heard about the meetings and asked if he could attend</a:t>
            </a:r>
          </a:p>
          <a:p>
            <a:r>
              <a:rPr lang="en-GB" dirty="0"/>
              <a:t>Other suppliers / partners heard about the meetings and asked if they could attend</a:t>
            </a:r>
          </a:p>
          <a:p>
            <a:r>
              <a:rPr lang="en-GB" dirty="0"/>
              <a:t>The GSI is currently earning over $200 million per annum from EDF</a:t>
            </a:r>
          </a:p>
        </p:txBody>
      </p:sp>
    </p:spTree>
    <p:extLst>
      <p:ext uri="{BB962C8B-B14F-4D97-AF65-F5344CB8AC3E}">
        <p14:creationId xmlns:p14="http://schemas.microsoft.com/office/powerpoint/2010/main" val="17045855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8BEE-FB69-3537-B6F3-A269605D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Adapted Direct Sales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32679-E903-45C4-D44C-5EFD95C9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9"/>
            <a:ext cx="9144000" cy="51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60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*Revised Palette">
      <a:dk1>
        <a:srgbClr val="000000"/>
      </a:dk1>
      <a:lt1>
        <a:srgbClr val="FFFFFF"/>
      </a:lt1>
      <a:dk2>
        <a:srgbClr val="3892D0"/>
      </a:dk2>
      <a:lt2>
        <a:srgbClr val="4D4D4D"/>
      </a:lt2>
      <a:accent1>
        <a:srgbClr val="3892D0"/>
      </a:accent1>
      <a:accent2>
        <a:srgbClr val="49A942"/>
      </a:accent2>
      <a:accent3>
        <a:srgbClr val="93C5FF"/>
      </a:accent3>
      <a:accent4>
        <a:srgbClr val="FFC425"/>
      </a:accent4>
      <a:accent5>
        <a:srgbClr val="E36F1E"/>
      </a:accent5>
      <a:accent6>
        <a:srgbClr val="B5121B"/>
      </a:accent6>
      <a:hlink>
        <a:srgbClr val="3892D0"/>
      </a:hlink>
      <a:folHlink>
        <a:srgbClr val="4D4D4D"/>
      </a:folHlink>
    </a:clrScheme>
    <a:fontScheme name="Verdana-EMC New PPTX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*Revised Palette">
      <a:dk1>
        <a:srgbClr val="000000"/>
      </a:dk1>
      <a:lt1>
        <a:srgbClr val="FFFFFF"/>
      </a:lt1>
      <a:dk2>
        <a:srgbClr val="3892D0"/>
      </a:dk2>
      <a:lt2>
        <a:srgbClr val="4D4D4D"/>
      </a:lt2>
      <a:accent1>
        <a:srgbClr val="3892D0"/>
      </a:accent1>
      <a:accent2>
        <a:srgbClr val="49A942"/>
      </a:accent2>
      <a:accent3>
        <a:srgbClr val="93C5FF"/>
      </a:accent3>
      <a:accent4>
        <a:srgbClr val="FFC425"/>
      </a:accent4>
      <a:accent5>
        <a:srgbClr val="E36F1E"/>
      </a:accent5>
      <a:accent6>
        <a:srgbClr val="B5121B"/>
      </a:accent6>
      <a:hlink>
        <a:srgbClr val="3892D0"/>
      </a:hlink>
      <a:folHlink>
        <a:srgbClr val="4D4D4D"/>
      </a:folHlink>
    </a:clrScheme>
    <a:fontScheme name="Verdana-EMC New PPTX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*Revised Palette">
      <a:dk1>
        <a:srgbClr val="000000"/>
      </a:dk1>
      <a:lt1>
        <a:srgbClr val="FFFFFF"/>
      </a:lt1>
      <a:dk2>
        <a:srgbClr val="3892D0"/>
      </a:dk2>
      <a:lt2>
        <a:srgbClr val="4D4D4D"/>
      </a:lt2>
      <a:accent1>
        <a:srgbClr val="3892D0"/>
      </a:accent1>
      <a:accent2>
        <a:srgbClr val="49A942"/>
      </a:accent2>
      <a:accent3>
        <a:srgbClr val="93C5FF"/>
      </a:accent3>
      <a:accent4>
        <a:srgbClr val="FFC425"/>
      </a:accent4>
      <a:accent5>
        <a:srgbClr val="E36F1E"/>
      </a:accent5>
      <a:accent6>
        <a:srgbClr val="B5121B"/>
      </a:accent6>
      <a:hlink>
        <a:srgbClr val="3892D0"/>
      </a:hlink>
      <a:folHlink>
        <a:srgbClr val="4D4D4D"/>
      </a:folHlink>
    </a:clrScheme>
    <a:fontScheme name="Verdana-EMC New PPTX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16710</TotalTime>
  <Words>918</Words>
  <Application>Microsoft Office PowerPoint</Application>
  <PresentationFormat>On-screen Show (16:9)</PresentationFormat>
  <Paragraphs>104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MetaNormalLF-Roman</vt:lpstr>
      <vt:lpstr>Verdana</vt:lpstr>
      <vt:lpstr>Wingdings</vt:lpstr>
      <vt:lpstr>blank</vt:lpstr>
      <vt:lpstr>Alliance Co-Selling Best Practices</vt:lpstr>
      <vt:lpstr>Presentation Contents</vt:lpstr>
      <vt:lpstr>Background</vt:lpstr>
      <vt:lpstr>What’s the problem?</vt:lpstr>
      <vt:lpstr>Why is this a problem now?</vt:lpstr>
      <vt:lpstr>What did we find?</vt:lpstr>
      <vt:lpstr>Best Practices in Alliance Co-Selling</vt:lpstr>
      <vt:lpstr>A Collaborative Sales Case Study</vt:lpstr>
      <vt:lpstr>An Adapted Direct Sales Process</vt:lpstr>
      <vt:lpstr>Implications for salesmen</vt:lpstr>
      <vt:lpstr>What can we do about the problem?</vt:lpstr>
      <vt:lpstr>Do you agree? - Polls</vt:lpstr>
      <vt:lpstr>Where can I get further information?</vt:lpstr>
    </vt:vector>
  </TitlesOfParts>
  <Company>EMC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44 POINT VERDANA ALL CAPS</dc:title>
  <dc:creator>EMC</dc:creator>
  <cp:lastModifiedBy>Mike Nevin</cp:lastModifiedBy>
  <cp:revision>342</cp:revision>
  <dcterms:created xsi:type="dcterms:W3CDTF">2014-01-17T15:34:57Z</dcterms:created>
  <dcterms:modified xsi:type="dcterms:W3CDTF">2024-04-25T13:27:43Z</dcterms:modified>
</cp:coreProperties>
</file>